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7" r:id="rId4"/>
    <p:sldId id="257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Amanda riley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8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Elements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8256" y="50352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023616"/>
            <a:ext cx="2514600" cy="1766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1776" y="5035296"/>
            <a:ext cx="330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0" y="302361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10" y="2962656"/>
            <a:ext cx="2603373" cy="2237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4287" y="5334378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corundum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3319461"/>
            <a:ext cx="21336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3696" y="5173736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hematite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8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8" y="2789110"/>
            <a:ext cx="2628900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8994" y="4718304"/>
            <a:ext cx="191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gypsum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1" y="2736722"/>
            <a:ext cx="2466975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5919" y="4718304"/>
            <a:ext cx="20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anhydrite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8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16699"/>
            <a:ext cx="8761413" cy="706964"/>
          </a:xfrm>
        </p:spPr>
        <p:txBody>
          <a:bodyPr/>
          <a:lstStyle/>
          <a:p>
            <a:r>
              <a:rPr lang="en-US" dirty="0" smtClean="0"/>
              <a:t>Sulfides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2" y="2553843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7456" y="2791968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galena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2" y="4639818"/>
            <a:ext cx="2457450" cy="186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9147" y="5231873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9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welcome </a:t>
            </a:r>
            <a:r>
              <a:rPr lang="en-US" dirty="0" smtClean="0">
                <a:sym typeface="Wingdings" panose="05000000000000000000" pitchFamily="2" charset="2"/>
              </a:rPr>
              <a:t> 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The end </a:t>
            </a:r>
            <a:r>
              <a:rPr lang="en-US" sz="8000" dirty="0" smtClean="0">
                <a:sym typeface="Wingdings" panose="05000000000000000000" pitchFamily="2" charset="2"/>
              </a:rPr>
              <a:t>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409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198" y="2538955"/>
            <a:ext cx="3868868" cy="3345479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Silicates </a:t>
            </a:r>
          </a:p>
          <a:p>
            <a:r>
              <a:rPr lang="en-US" sz="3200" dirty="0" smtClean="0"/>
              <a:t>Quartz                                                        </a:t>
            </a:r>
          </a:p>
          <a:p>
            <a:r>
              <a:rPr lang="en-US" sz="3200" dirty="0" smtClean="0"/>
              <a:t>Feldspars</a:t>
            </a:r>
          </a:p>
          <a:p>
            <a:r>
              <a:rPr lang="en-US" sz="3200" dirty="0" smtClean="0"/>
              <a:t>Ferromagnesian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4889" y="2538955"/>
            <a:ext cx="44966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Non- Silicates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Carbonates 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Halides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Natural Elements 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Oxides 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Sulfates 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400" dirty="0" smtClean="0"/>
              <a:t>Sulfites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0374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salt in which the anion contains both silicon and oxygen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72" y="3858297"/>
            <a:ext cx="5353422" cy="20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10" y="3078722"/>
            <a:ext cx="2133600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522" y="5364480"/>
            <a:ext cx="12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Feldspars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89" y="4023995"/>
            <a:ext cx="2238375" cy="2038350"/>
          </a:xfrm>
        </p:spPr>
      </p:pic>
      <p:sp>
        <p:nvSpPr>
          <p:cNvPr id="7" name="TextBox 6"/>
          <p:cNvSpPr txBox="1"/>
          <p:nvPr/>
        </p:nvSpPr>
        <p:spPr>
          <a:xfrm>
            <a:off x="2132489" y="3654663"/>
            <a:ext cx="23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Orthoclase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83" y="2407147"/>
            <a:ext cx="1800225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2783" y="5067554"/>
            <a:ext cx="212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plagioclase</a:t>
            </a:r>
          </a:p>
        </p:txBody>
      </p:sp>
    </p:spTree>
    <p:extLst>
      <p:ext uri="{BB962C8B-B14F-4D97-AF65-F5344CB8AC3E}">
        <p14:creationId xmlns:p14="http://schemas.microsoft.com/office/powerpoint/2010/main" val="225236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Ferromagnesian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4" y="2431542"/>
            <a:ext cx="1743075" cy="262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234" y="5013198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olivine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65" y="2841117"/>
            <a:ext cx="2524125" cy="1809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1295" y="4994672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pyroxenes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6" y="2955417"/>
            <a:ext cx="2695575" cy="1695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1280" y="5013198"/>
            <a:ext cx="17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pyroxenes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17" y="2879217"/>
            <a:ext cx="2466975" cy="1847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16464" y="5013198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biotite</a:t>
            </a:r>
          </a:p>
        </p:txBody>
      </p:sp>
    </p:spTree>
    <p:extLst>
      <p:ext uri="{BB962C8B-B14F-4D97-AF65-F5344CB8AC3E}">
        <p14:creationId xmlns:p14="http://schemas.microsoft.com/office/powerpoint/2010/main" val="88839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 Silicates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534472"/>
            <a:ext cx="8825659" cy="34163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acking silicon</a:t>
            </a:r>
          </a:p>
          <a:p>
            <a:r>
              <a:rPr lang="en-US" dirty="0"/>
              <a:t>several non-silicate minerals are of great importance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49" y="3625551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11" y="2729293"/>
            <a:ext cx="2486025" cy="1838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016" y="4779264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dolomite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87" y="2821686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7663" y="4782836"/>
            <a:ext cx="20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36" y="2581465"/>
            <a:ext cx="2390775" cy="191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8671" y="464515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alite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92" y="4313110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9392" y="3943778"/>
            <a:ext cx="206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30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</TotalTime>
  <Words>79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 Boardroom</vt:lpstr>
      <vt:lpstr>Minerals</vt:lpstr>
      <vt:lpstr>Types of Minerals</vt:lpstr>
      <vt:lpstr>Silicates</vt:lpstr>
      <vt:lpstr>Quartz</vt:lpstr>
      <vt:lpstr>Feldspars</vt:lpstr>
      <vt:lpstr>Ferromagnesian </vt:lpstr>
      <vt:lpstr>Non- Silicates </vt:lpstr>
      <vt:lpstr>Carbonates</vt:lpstr>
      <vt:lpstr>Halides</vt:lpstr>
      <vt:lpstr>Natural Elements</vt:lpstr>
      <vt:lpstr>Oxides</vt:lpstr>
      <vt:lpstr>Sulfates</vt:lpstr>
      <vt:lpstr>Sulfides</vt:lpstr>
      <vt:lpstr>You’re welcome  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ariley8889</dc:creator>
  <cp:lastModifiedBy>ariley8889</cp:lastModifiedBy>
  <cp:revision>9</cp:revision>
  <dcterms:created xsi:type="dcterms:W3CDTF">2016-08-29T15:51:14Z</dcterms:created>
  <dcterms:modified xsi:type="dcterms:W3CDTF">2016-08-31T16:24:47Z</dcterms:modified>
</cp:coreProperties>
</file>